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94660"/>
  </p:normalViewPr>
  <p:slideViewPr>
    <p:cSldViewPr>
      <p:cViewPr varScale="1">
        <p:scale>
          <a:sx n="58" d="100"/>
          <a:sy n="58" d="100"/>
        </p:scale>
        <p:origin x="-15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BFE0623-75A6-40B5-8C2F-0772535A8B12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6ACA948-8D75-4943-9868-723AC6DEEE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E0623-75A6-40B5-8C2F-0772535A8B12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CA948-8D75-4943-9868-723AC6DEEE7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1" descr="http://www.aviewoncities.com/img/paris/kvefr1435s.jp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33332" r="30370"/>
          <a:stretch>
            <a:fillRect/>
          </a:stretch>
        </p:blipFill>
        <p:spPr bwMode="auto">
          <a:xfrm flipH="1">
            <a:off x="0" y="0"/>
            <a:ext cx="3733800" cy="6858000"/>
          </a:xfrm>
          <a:prstGeom prst="rect">
            <a:avLst/>
          </a:prstGeom>
          <a:noFill/>
        </p:spPr>
      </p:pic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191000" y="914400"/>
            <a:ext cx="44958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http://www.survol-paris.com/images-Paris/charles-de-gaulle-arc-de-triomphe-paris.jp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chemeClr val="accent2">
                <a:lumMod val="60000"/>
                <a:lumOff val="40000"/>
                <a:tint val="45000"/>
                <a:satMod val="400000"/>
              </a:schemeClr>
            </a:duotone>
            <a:lum/>
          </a:blip>
          <a:srcRect b="5618"/>
          <a:stretch>
            <a:fillRect/>
          </a:stretch>
        </p:blipFill>
        <p:spPr bwMode="auto">
          <a:xfrm>
            <a:off x="0" y="457200"/>
            <a:ext cx="9144000" cy="640080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 userDrawn="1"/>
        </p:nvSpPr>
        <p:spPr>
          <a:xfrm>
            <a:off x="762000" y="1066800"/>
            <a:ext cx="7620000" cy="5257800"/>
          </a:xfrm>
          <a:prstGeom prst="rect">
            <a:avLst/>
          </a:prstGeom>
          <a:solidFill>
            <a:schemeClr val="accent2">
              <a:lumMod val="60000"/>
              <a:lumOff val="40000"/>
              <a:alpha val="8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838200" y="1005840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E0623-75A6-40B5-8C2F-0772535A8B12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CA948-8D75-4943-9868-723AC6DEEE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http://www.survol-paris.com/images-Paris/charles-de-gaulle-arc-de-triomphe-paris.jp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chemeClr val="accent2">
                <a:lumMod val="60000"/>
                <a:lumOff val="40000"/>
                <a:tint val="45000"/>
                <a:satMod val="400000"/>
              </a:schemeClr>
            </a:duotone>
            <a:lum/>
          </a:blip>
          <a:srcRect b="5618"/>
          <a:stretch>
            <a:fillRect/>
          </a:stretch>
        </p:blipFill>
        <p:spPr bwMode="auto">
          <a:xfrm>
            <a:off x="0" y="457200"/>
            <a:ext cx="9144000" cy="6400800"/>
          </a:xfrm>
          <a:prstGeom prst="rect">
            <a:avLst/>
          </a:prstGeom>
          <a:noFill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E0623-75A6-40B5-8C2F-0772535A8B12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609600" y="838200"/>
            <a:ext cx="8001000" cy="5638800"/>
          </a:xfrm>
          <a:prstGeom prst="rect">
            <a:avLst/>
          </a:prstGeom>
          <a:solidFill>
            <a:schemeClr val="accent2">
              <a:lumMod val="75000"/>
              <a:alpha val="7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CA948-8D75-4943-9868-723AC6DEEE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838200" y="1005840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http://ts1.mm.bing.net/images/thumbnail.aspx?q=4521398628845084&amp;id=9dcb9b21e56abc20278f4985bc3aa3bd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 l="4651" t="2138" r="2326"/>
          <a:stretch>
            <a:fillRect/>
          </a:stretch>
        </p:blipFill>
        <p:spPr bwMode="auto">
          <a:xfrm>
            <a:off x="0" y="304800"/>
            <a:ext cx="9144000" cy="6974205"/>
          </a:xfrm>
          <a:prstGeom prst="rect">
            <a:avLst/>
          </a:prstGeom>
          <a:noFill/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E0623-75A6-40B5-8C2F-0772535A8B12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304800"/>
            <a:ext cx="8839200" cy="7315200"/>
          </a:xfrm>
          <a:prstGeom prst="rect">
            <a:avLst/>
          </a:prstGeom>
          <a:solidFill>
            <a:schemeClr val="accent2">
              <a:lumMod val="20000"/>
              <a:lumOff val="80000"/>
              <a:alpha val="78000"/>
            </a:schemeClr>
          </a:solidFill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CA948-8D75-4943-9868-723AC6DEEE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38200" y="1600200"/>
            <a:ext cx="6553200" cy="5715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8229600" cy="10668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http://ts1.mm.bing.net/images/thumbnail.aspx?q=4521398628845084&amp;id=9dcb9b21e56abc20278f4985bc3aa3bd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 l="4651" t="2138" r="2326"/>
          <a:stretch>
            <a:fillRect/>
          </a:stretch>
        </p:blipFill>
        <p:spPr bwMode="auto">
          <a:xfrm>
            <a:off x="0" y="381000"/>
            <a:ext cx="9144000" cy="6974205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 userDrawn="1"/>
        </p:nvSpPr>
        <p:spPr>
          <a:xfrm>
            <a:off x="304800" y="0"/>
            <a:ext cx="8305800" cy="7543800"/>
          </a:xfrm>
          <a:prstGeom prst="rect">
            <a:avLst/>
          </a:prstGeom>
          <a:solidFill>
            <a:schemeClr val="accent2">
              <a:lumMod val="60000"/>
              <a:lumOff val="40000"/>
              <a:alpha val="58000"/>
            </a:schemeClr>
          </a:solidFill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229600" cy="10668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E0623-75A6-40B5-8C2F-0772535A8B12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CA948-8D75-4943-9868-723AC6DEEE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57200" y="1981200"/>
            <a:ext cx="81534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E0623-75A6-40B5-8C2F-0772535A8B12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CA948-8D75-4943-9868-723AC6DEEE7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457200" y="1066800"/>
            <a:ext cx="7086600" cy="5029200"/>
            <a:chOff x="838200" y="1295400"/>
            <a:chExt cx="7086600" cy="5029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838200" y="1295400"/>
              <a:ext cx="7086600" cy="50292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1066800" y="1524000"/>
              <a:ext cx="6629400" cy="45720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" name="Picture 1" descr="http://etc.usf.edu/clipart/10800/10838/arc_triomphe_10838_lg.gif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800600" y="3733800"/>
            <a:ext cx="4747785" cy="3505200"/>
          </a:xfrm>
          <a:prstGeom prst="ellipse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4000"/>
            <a:ext cx="68580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838200" y="2438400"/>
            <a:ext cx="67056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d2.yimg.com/sr/img/2/20f2bb67-1f20-3d4b-8b00-0b3c315fbe5a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lum bright="12000"/>
          </a:blip>
          <a:srcRect b="5797"/>
          <a:stretch>
            <a:fillRect/>
          </a:stretch>
        </p:blipFill>
        <p:spPr bwMode="auto">
          <a:xfrm>
            <a:off x="-304800" y="533400"/>
            <a:ext cx="10115464" cy="6324600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14400"/>
            <a:ext cx="82296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E0623-75A6-40B5-8C2F-0772535A8B12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CA948-8D75-4943-9868-723AC6DEEE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 rot="10800000">
            <a:off x="8305800" y="1600200"/>
            <a:ext cx="586803" cy="4681637"/>
          </a:xfrm>
          <a:prstGeom prst="rect">
            <a:avLst/>
          </a:prstGeom>
        </p:spPr>
        <p:txBody>
          <a:bodyPr vert="vert270" lIns="45720" tIns="0" rIns="45720" anchor="t">
            <a:normAutofit/>
          </a:bodyPr>
          <a:lstStyle>
            <a:lvl1pPr algn="ctr">
              <a:buNone/>
              <a:defRPr sz="2000" b="1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Click to edit Master title style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28600" y="1905000"/>
            <a:ext cx="4572000" cy="5486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d2.yimg.com/sr/img/2/20f2bb67-1f20-3d4b-8b00-0b3c315fbe5a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 b="5797"/>
          <a:stretch>
            <a:fillRect/>
          </a:stretch>
        </p:blipFill>
        <p:spPr bwMode="auto">
          <a:xfrm flipH="1">
            <a:off x="0" y="950225"/>
            <a:ext cx="9448800" cy="5907775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91440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E0623-75A6-40B5-8C2F-0772535A8B12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CA948-8D75-4943-9868-723AC6DEEE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3000" y="838200"/>
            <a:ext cx="45720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http://ts1.mm.bing.net/images/thumbnail.aspx?q=4521398628845084&amp;id=9dcb9b21e56abc20278f4985bc3aa3bd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457200"/>
            <a:ext cx="9144000" cy="6629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E0623-75A6-40B5-8C2F-0772535A8B12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CA948-8D75-4943-9868-723AC6DEEE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E0623-75A6-40B5-8C2F-0772535A8B12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CA948-8D75-4943-9868-723AC6DEEE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E0623-75A6-40B5-8C2F-0772535A8B12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CA948-8D75-4943-9868-723AC6DEEE7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1" descr="http://www.aviewoncities.com/img/paris/kvefr1435s.jp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33332" r="30370"/>
          <a:stretch>
            <a:fillRect/>
          </a:stretch>
        </p:blipFill>
        <p:spPr bwMode="auto">
          <a:xfrm>
            <a:off x="5410200" y="0"/>
            <a:ext cx="3733800" cy="6858000"/>
          </a:xfrm>
          <a:prstGeom prst="rect">
            <a:avLst/>
          </a:prstGeom>
          <a:noFill/>
        </p:spPr>
      </p:pic>
      <p:sp>
        <p:nvSpPr>
          <p:cNvPr id="9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7200" y="685800"/>
            <a:ext cx="4572000" cy="5486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BFE0623-75A6-40B5-8C2F-0772535A8B12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6ACA948-8D75-4943-9868-723AC6DEEE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762000"/>
            <a:ext cx="8839200" cy="5791200"/>
          </a:xfrm>
          <a:prstGeom prst="rect">
            <a:avLst/>
          </a:prstGeom>
          <a:solidFill>
            <a:schemeClr val="accent2">
              <a:lumMod val="60000"/>
              <a:lumOff val="40000"/>
              <a:alpha val="74000"/>
            </a:schemeClr>
          </a:solidFill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BFE0623-75A6-40B5-8C2F-0772535A8B12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6ACA948-8D75-4943-9868-723AC6DEEE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  <p:pic>
        <p:nvPicPr>
          <p:cNvPr id="10" name="Picture 5" descr="http://etc.usf.edu/clipart/10800/10838/arc_triomphe_10838_lg.gif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410200" y="3733800"/>
            <a:ext cx="3733800" cy="2756595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304800" y="609600"/>
            <a:ext cx="8839200" cy="5791200"/>
          </a:xfrm>
          <a:prstGeom prst="rect">
            <a:avLst/>
          </a:prstGeom>
          <a:solidFill>
            <a:schemeClr val="accent2">
              <a:lumMod val="60000"/>
              <a:lumOff val="40000"/>
              <a:alpha val="74000"/>
            </a:schemeClr>
          </a:solidFill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4400" y="220980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800600" y="2743200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BFE0623-75A6-40B5-8C2F-0772535A8B12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6ACA948-8D75-4943-9868-723AC6DEEE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  <p:pic>
        <p:nvPicPr>
          <p:cNvPr id="10" name="Picture 5" descr="http://etc.usf.edu/clipart/10800/10838/arc_triomphe_10838_lg.gif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3657600"/>
            <a:ext cx="3733800" cy="2756595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BFE0623-75A6-40B5-8C2F-0772535A8B12}" type="datetimeFigureOut">
              <a:rPr lang="en-US" smtClean="0"/>
              <a:pPr/>
              <a:t>7/18/2012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6ACA948-8D75-4943-9868-723AC6DEEE7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0" r:id="rId2"/>
    <p:sldLayoutId id="2147483717" r:id="rId3"/>
    <p:sldLayoutId id="2147483710" r:id="rId4"/>
    <p:sldLayoutId id="2147483711" r:id="rId5"/>
    <p:sldLayoutId id="2147483712" r:id="rId6"/>
    <p:sldLayoutId id="2147483713" r:id="rId7"/>
    <p:sldLayoutId id="2147483722" r:id="rId8"/>
    <p:sldLayoutId id="2147483723" r:id="rId9"/>
    <p:sldLayoutId id="2147483715" r:id="rId10"/>
    <p:sldLayoutId id="2147483716" r:id="rId11"/>
    <p:sldLayoutId id="2147483721" r:id="rId12"/>
    <p:sldLayoutId id="2147483724" r:id="rId13"/>
    <p:sldLayoutId id="2147483725" r:id="rId14"/>
    <p:sldLayoutId id="2147483726" r:id="rId15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59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Urban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Angie</dc:creator>
  <cp:lastModifiedBy>Angie</cp:lastModifiedBy>
  <cp:revision>7</cp:revision>
  <dcterms:created xsi:type="dcterms:W3CDTF">2012-07-17T16:20:10Z</dcterms:created>
  <dcterms:modified xsi:type="dcterms:W3CDTF">2012-07-19T02:16:47Z</dcterms:modified>
</cp:coreProperties>
</file>